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70" r:id="rId3"/>
    <p:sldId id="271" r:id="rId4"/>
    <p:sldId id="272" r:id="rId5"/>
    <p:sldId id="273" r:id="rId6"/>
    <p:sldId id="274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5017"/>
    <p:restoredTop sz="95903"/>
  </p:normalViewPr>
  <p:slideViewPr>
    <p:cSldViewPr snapToGrid="0" snapToObjects="1">
      <p:cViewPr varScale="1">
        <p:scale>
          <a:sx n="107" d="100"/>
          <a:sy n="107" d="100"/>
        </p:scale>
        <p:origin x="200" y="3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E07A7-310B-0D41-93C1-11119C4937C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79975D-6319-4340-A594-4CB0DD61AD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F8923F-6886-DE46-BA1B-5892D3BC9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19CD0-5A4E-8F4C-95DF-0583BE119E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8F09DB-DFBF-6C44-850F-6FF6AC4DC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647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00050-5082-1A4E-B07B-D2C46598B0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D17607-ADE0-5543-A773-88E0690D1B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DE143D-AB70-A846-9AC1-09F86105F1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6B4DD6-E25B-A544-9AAB-0A180AD37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6F4B2-9E62-154C-906A-63E97599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0077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B50007A-0649-8A43-AAA5-586918188A1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B7551E-FBCD-1E4B-9937-108C548779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04CFF-AA49-4F4B-8DA5-ADF2A2E761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223E69-1C1B-FE4A-B335-6AC2CF3C11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CC7556F-66ED-E342-AF18-511032915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2DFAA-146D-F449-A17C-B1170A35D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77314C-2A70-6A49-A6C9-A5B1E884FE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2B23CA-8DA9-C249-84F5-D4AE4D150A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5E0BFA-65AB-AF40-810F-5EA562BEB1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254349-81B5-1A4B-A6C7-FDB8FAFE8F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488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C10613-E1B6-5E4F-A34D-017BA0EFA3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98A534-C83A-F648-A53D-17CCE7AC6D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CCA518-3788-D447-9C14-1AB0C13E9F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9A167-6A57-6540-AA9B-B8390116B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672FDF-8568-074A-9303-9EDDD0EE7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5057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4093A9-1D0A-4D4F-9876-2FDFD2CB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BD964-19FF-EA4C-BEF6-4ABAC677ED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2B5B12F-9E13-574F-A371-281DE79C83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CD939E9-CC73-F640-9935-0DDF1C1BAA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261C997-F74B-9F4E-B2D4-460BA7018D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9E812B-0020-BF40-BD30-FE2D6B2BAC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0814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B24DD1-793F-9A4B-9229-4259AA3573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078639-24BA-DA4D-BEC6-A3155FE76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AF9F5B-DFE9-DC41-8A78-95DD555CB2A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9779DB-9CCA-C140-B49C-47CB8AAB05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CF5E3B-3396-4F41-9A8F-84F8DB5B24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15B49E-516C-AC4E-8927-CC3C41F18C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0C41E2-FA87-AA46-9A60-A55A178B5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4C9A33-6008-8D42-9425-2DA946AD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41785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B5A5CE-3138-4A4E-8BC1-AEA3D3AD00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84DF522-D749-764B-A3EB-ABF906FFD9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FB24D-A1BA-5940-852E-E3C299832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22B0A5-F0D3-B24E-BED4-1DE0ACD5E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7030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1126A11-2389-D146-9F00-38EDACE055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4F512ED-2123-BC49-84A9-4F2983621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C77882-E92A-3A4D-B49C-3459562589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33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2152D1-3AE0-EA49-8FAE-E9D45E4E4C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743EF7-0F69-8549-94D7-84D7AED0C4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F1F9C3A-743A-BC4E-85C3-73F52594D1F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616F35-7FB1-8A44-8664-089317C65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A6ED7F-58BA-3240-B3B1-8A1605378D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786732-578A-FC41-A6CC-A6EF46005B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931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1BD7F-2A9D-5B49-99FB-2FCCF2F9A1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80144FB-A348-7349-B46B-015AD3C155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177C41-3E7D-B246-BFFE-D3E2CC5C97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2EA025-1348-944D-A168-7F41DC281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C70DF-F3B8-4840-907F-30D475E7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A7C276-FD79-664C-91B5-6CCDF98519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47781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C7347A-B32A-7840-A309-14F0C3C470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54E24FA-3324-FC46-BFAA-8B43696D85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4C5ED0-AC5C-0846-8FCA-F911D56D58F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A0FFF2-F882-D84B-8B0D-B75F1E1CDB3D}" type="datetimeFigureOut">
              <a:rPr lang="en-US" smtClean="0"/>
              <a:t>2/10/22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D7C8B3-0F69-484B-8051-7BFB932F61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9B085A-7E95-7A4A-BF38-540262DCA74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195370-A510-7141-A41C-D549D349BD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204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0"/>
            <a:ext cx="1794510" cy="10156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6000" dirty="0">
                <a:latin typeface="Bernard MT Condensed"/>
                <a:cs typeface="Bernard MT Condensed"/>
              </a:rPr>
              <a:t>10.4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5842105"/>
            <a:ext cx="12192000" cy="101566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Bernard MT Condensed"/>
                <a:cs typeface="Bernard MT Condensed"/>
              </a:rPr>
              <a:t>Farm Issues &amp; Populism </a:t>
            </a:r>
          </a:p>
        </p:txBody>
      </p:sp>
    </p:spTree>
    <p:extLst>
      <p:ext uri="{BB962C8B-B14F-4D97-AF65-F5344CB8AC3E}">
        <p14:creationId xmlns:p14="http://schemas.microsoft.com/office/powerpoint/2010/main" val="1847510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Background pattern&#10;&#10;Description automatically generated">
            <a:extLst>
              <a:ext uri="{FF2B5EF4-FFF2-40B4-BE49-F238E27FC236}">
                <a16:creationId xmlns:a16="http://schemas.microsoft.com/office/drawing/2014/main" id="{E06C23A4-DE5C-674F-83F7-2172578F182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r="50194"/>
          <a:stretch/>
        </p:blipFill>
        <p:spPr>
          <a:xfrm>
            <a:off x="4758" y="0"/>
            <a:ext cx="1218724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3918734"/>
            <a:ext cx="12187242" cy="2939266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3500" b="1" dirty="0">
                <a:latin typeface="Bernard MT Condensed"/>
                <a:cs typeface="Bernard MT Condensed"/>
              </a:rPr>
              <a:t>As a Young Historian, I will be able to…</a:t>
            </a:r>
          </a:p>
          <a:p>
            <a:pPr marL="342900" indent="-342900">
              <a:buChar char="•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Analyze the economic issues farmers faced in the late 1800s.</a:t>
            </a:r>
          </a:p>
          <a:p>
            <a:pPr marL="342900" indent="-342900">
              <a:buChar char="•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Describe the groups farmers formed to address their problems and what they accomplished.</a:t>
            </a:r>
          </a:p>
          <a:p>
            <a:pPr marL="342900" indent="-342900">
              <a:buChar char="•"/>
            </a:pPr>
            <a:r>
              <a:rPr lang="en-US" sz="3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Evaluate the impact of the Populist Party, and explain why the party did not last</a:t>
            </a:r>
          </a:p>
        </p:txBody>
      </p:sp>
    </p:spTree>
    <p:extLst>
      <p:ext uri="{BB962C8B-B14F-4D97-AF65-F5344CB8AC3E}">
        <p14:creationId xmlns:p14="http://schemas.microsoft.com/office/powerpoint/2010/main" val="1110385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370D95B4-4D78-FC4D-AA9E-8A7AFD3668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r="50194"/>
          <a:stretch/>
        </p:blipFill>
        <p:spPr>
          <a:xfrm>
            <a:off x="4758" y="0"/>
            <a:ext cx="1218724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1" y="0"/>
            <a:ext cx="6991109" cy="7848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000000"/>
                </a:solidFill>
                <a:latin typeface="Times New Roman"/>
                <a:cs typeface="Times New Roman"/>
              </a:rPr>
              <a:t>Farmers Face Difficulty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860D09-1A5F-3942-93BB-7DF0062A34D1}"/>
              </a:ext>
            </a:extLst>
          </p:cNvPr>
          <p:cNvSpPr txBox="1"/>
          <p:nvPr/>
        </p:nvSpPr>
        <p:spPr>
          <a:xfrm>
            <a:off x="0" y="1044537"/>
            <a:ext cx="699110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Farmers lived a difficult life of economic issues, 	crops sold low but transportation was high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2E2709-1068-EF4E-91AC-DAB760B669CA}"/>
              </a:ext>
            </a:extLst>
          </p:cNvPr>
          <p:cNvSpPr txBox="1"/>
          <p:nvPr/>
        </p:nvSpPr>
        <p:spPr>
          <a:xfrm>
            <a:off x="-1" y="2216420"/>
            <a:ext cx="699110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Farmers would burn what they couldn’t sell &amp; 	new tech would bankrupt farmers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C6EB0B-71F1-A441-988B-9E8C44912EEF}"/>
              </a:ext>
            </a:extLst>
          </p:cNvPr>
          <p:cNvSpPr txBox="1"/>
          <p:nvPr/>
        </p:nvSpPr>
        <p:spPr>
          <a:xfrm>
            <a:off x="4309111" y="4048119"/>
            <a:ext cx="788764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Many believed that monopolies &amp; the banks were taking 	advantage of them.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FBEC12-7C00-C54F-B761-FEAF0E678E89}"/>
              </a:ext>
            </a:extLst>
          </p:cNvPr>
          <p:cNvSpPr txBox="1"/>
          <p:nvPr/>
        </p:nvSpPr>
        <p:spPr>
          <a:xfrm>
            <a:off x="4309111" y="5530110"/>
            <a:ext cx="788764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views also turned away from farming in favor 	of big business</a:t>
            </a:r>
            <a:r>
              <a:rPr lang="en-US" sz="2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594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3" grpId="0" animBg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370D95B4-4D78-FC4D-AA9E-8A7AFD3668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r="50194"/>
          <a:stretch/>
        </p:blipFill>
        <p:spPr>
          <a:xfrm>
            <a:off x="4758" y="0"/>
            <a:ext cx="1218724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36690" y="0"/>
            <a:ext cx="7550552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0000"/>
                </a:solidFill>
                <a:latin typeface="Times New Roman"/>
                <a:cs typeface="Times New Roman"/>
              </a:rPr>
              <a:t>Farmers Unite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860D09-1A5F-3942-93BB-7DF0062A34D1}"/>
              </a:ext>
            </a:extLst>
          </p:cNvPr>
          <p:cNvSpPr txBox="1"/>
          <p:nvPr/>
        </p:nvSpPr>
        <p:spPr>
          <a:xfrm>
            <a:off x="4636690" y="904538"/>
            <a:ext cx="7550552" cy="12464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Oliver H. Kelley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organized a movement called The 	</a:t>
            </a:r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Grange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&amp; sought to bring education on new 	farming techniques &amp; gov regulation 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2E2709-1068-EF4E-91AC-DAB760B669CA}"/>
              </a:ext>
            </a:extLst>
          </p:cNvPr>
          <p:cNvSpPr txBox="1"/>
          <p:nvPr/>
        </p:nvSpPr>
        <p:spPr>
          <a:xfrm>
            <a:off x="4636690" y="2200273"/>
            <a:ext cx="7550552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This would lead to the creation of the</a:t>
            </a:r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Interstate 	Commerce Commission (ICC)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C6EB0B-71F1-A441-988B-9E8C44912EEF}"/>
              </a:ext>
            </a:extLst>
          </p:cNvPr>
          <p:cNvSpPr txBox="1"/>
          <p:nvPr/>
        </p:nvSpPr>
        <p:spPr>
          <a:xfrm>
            <a:off x="4758" y="4232402"/>
            <a:ext cx="7379022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Farmers’ Alliance-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Farmers across the U.S. banded 	together to demand government regulation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FBEC12-7C00-C54F-B761-FEAF0E678E89}"/>
              </a:ext>
            </a:extLst>
          </p:cNvPr>
          <p:cNvSpPr txBox="1"/>
          <p:nvPr/>
        </p:nvSpPr>
        <p:spPr>
          <a:xfrm>
            <a:off x="-4758" y="5609310"/>
            <a:ext cx="7388538" cy="47705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They would take on big business &amp; the railroads </a:t>
            </a:r>
          </a:p>
        </p:txBody>
      </p:sp>
    </p:spTree>
    <p:extLst>
      <p:ext uri="{BB962C8B-B14F-4D97-AF65-F5344CB8AC3E}">
        <p14:creationId xmlns:p14="http://schemas.microsoft.com/office/powerpoint/2010/main" val="2631289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3" grpId="0" animBg="1"/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370D95B4-4D78-FC4D-AA9E-8A7AFD3668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r="50194"/>
          <a:stretch/>
        </p:blipFill>
        <p:spPr>
          <a:xfrm>
            <a:off x="4758" y="0"/>
            <a:ext cx="1218724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-1" y="0"/>
            <a:ext cx="6991109" cy="784830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500" b="1" dirty="0">
                <a:solidFill>
                  <a:srgbClr val="000000"/>
                </a:solidFill>
                <a:latin typeface="Times New Roman"/>
                <a:cs typeface="Times New Roman"/>
              </a:rPr>
              <a:t>Populism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860D09-1A5F-3942-93BB-7DF0062A34D1}"/>
              </a:ext>
            </a:extLst>
          </p:cNvPr>
          <p:cNvSpPr txBox="1"/>
          <p:nvPr/>
        </p:nvSpPr>
        <p:spPr>
          <a:xfrm>
            <a:off x="0" y="1044537"/>
            <a:ext cx="699110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Populist Party-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Party that was the 	“people’s party” 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C2E2709-1068-EF4E-91AC-DAB760B669CA}"/>
              </a:ext>
            </a:extLst>
          </p:cNvPr>
          <p:cNvSpPr txBox="1"/>
          <p:nvPr/>
        </p:nvSpPr>
        <p:spPr>
          <a:xfrm>
            <a:off x="-1" y="2216420"/>
            <a:ext cx="6991108" cy="12464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Wanted to fight low wages, combat high costs, &amp; 	convince the working elite they need be 	concerned with the industrial elite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C6EB0B-71F1-A441-988B-9E8C44912EEF}"/>
              </a:ext>
            </a:extLst>
          </p:cNvPr>
          <p:cNvSpPr txBox="1"/>
          <p:nvPr/>
        </p:nvSpPr>
        <p:spPr>
          <a:xfrm>
            <a:off x="4309111" y="4048119"/>
            <a:ext cx="7887648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Party would be successful uniting much of the 	country until the South began to use racist tactics </a:t>
            </a:r>
          </a:p>
        </p:txBody>
      </p:sp>
    </p:spTree>
    <p:extLst>
      <p:ext uri="{BB962C8B-B14F-4D97-AF65-F5344CB8AC3E}">
        <p14:creationId xmlns:p14="http://schemas.microsoft.com/office/powerpoint/2010/main" val="4252380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Background pattern&#10;&#10;Description automatically generated">
            <a:extLst>
              <a:ext uri="{FF2B5EF4-FFF2-40B4-BE49-F238E27FC236}">
                <a16:creationId xmlns:a16="http://schemas.microsoft.com/office/drawing/2014/main" id="{370D95B4-4D78-FC4D-AA9E-8A7AFD3668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" r="50194"/>
          <a:stretch/>
        </p:blipFill>
        <p:spPr>
          <a:xfrm>
            <a:off x="4758" y="0"/>
            <a:ext cx="12187242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636690" y="0"/>
            <a:ext cx="7550552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5000" b="1" dirty="0">
                <a:solidFill>
                  <a:srgbClr val="000000"/>
                </a:solidFill>
                <a:latin typeface="Times New Roman"/>
                <a:cs typeface="Times New Roman"/>
              </a:rPr>
              <a:t>Populism Declines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A860D09-1A5F-3942-93BB-7DF0062A34D1}"/>
              </a:ext>
            </a:extLst>
          </p:cNvPr>
          <p:cNvSpPr txBox="1"/>
          <p:nvPr/>
        </p:nvSpPr>
        <p:spPr>
          <a:xfrm>
            <a:off x="4636690" y="996860"/>
            <a:ext cx="7550552" cy="12464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solidFill>
                  <a:schemeClr val="accent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William Jennings Bryan </a:t>
            </a:r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gifted orator who spoke to 	the common man, would be the first 	presidential nominee to tour the nation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BC6EB0B-71F1-A441-988B-9E8C44912EEF}"/>
              </a:ext>
            </a:extLst>
          </p:cNvPr>
          <p:cNvSpPr txBox="1"/>
          <p:nvPr/>
        </p:nvSpPr>
        <p:spPr>
          <a:xfrm>
            <a:off x="4758" y="4232402"/>
            <a:ext cx="7379022" cy="861774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Election of William McKinley would weaken the 	populists though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FBEC12-7C00-C54F-B761-FEAF0E678E89}"/>
              </a:ext>
            </a:extLst>
          </p:cNvPr>
          <p:cNvSpPr txBox="1"/>
          <p:nvPr/>
        </p:nvSpPr>
        <p:spPr>
          <a:xfrm>
            <a:off x="0" y="5466806"/>
            <a:ext cx="7388538" cy="1246495"/>
          </a:xfrm>
          <a:prstGeom prst="rect">
            <a:avLst/>
          </a:prstGeom>
          <a:solidFill>
            <a:schemeClr val="bg2"/>
          </a:solidFill>
        </p:spPr>
        <p:txBody>
          <a:bodyPr wrap="square" rtlCol="0">
            <a:spAutoFit/>
          </a:bodyPr>
          <a:lstStyle/>
          <a:p>
            <a:r>
              <a:rPr lang="en-US" sz="25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change would begin to affect the Presidency with 	campaigned that spoke directly to people 	rather than the nation as a whole. </a:t>
            </a:r>
          </a:p>
        </p:txBody>
      </p:sp>
    </p:spTree>
    <p:extLst>
      <p:ext uri="{BB962C8B-B14F-4D97-AF65-F5344CB8AC3E}">
        <p14:creationId xmlns:p14="http://schemas.microsoft.com/office/powerpoint/2010/main" val="2874412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3" grpId="0" animBg="1"/>
      <p:bldP spid="14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305</Words>
  <Application>Microsoft Macintosh PowerPoint</Application>
  <PresentationFormat>Widescreen</PresentationFormat>
  <Paragraphs>24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Bernard MT Condensed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Andrew Halsey</dc:creator>
  <cp:lastModifiedBy>Andrew Halsey</cp:lastModifiedBy>
  <cp:revision>10</cp:revision>
  <dcterms:created xsi:type="dcterms:W3CDTF">2021-09-12T21:48:59Z</dcterms:created>
  <dcterms:modified xsi:type="dcterms:W3CDTF">2022-02-10T14:30:50Z</dcterms:modified>
</cp:coreProperties>
</file>